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1" r:id="rId3"/>
    <p:sldId id="297" r:id="rId4"/>
    <p:sldId id="300" r:id="rId5"/>
    <p:sldId id="302" r:id="rId6"/>
    <p:sldId id="298" r:id="rId7"/>
    <p:sldId id="299" r:id="rId8"/>
    <p:sldId id="301" r:id="rId9"/>
    <p:sldId id="311" r:id="rId10"/>
    <p:sldId id="330" r:id="rId11"/>
    <p:sldId id="315" r:id="rId12"/>
    <p:sldId id="316" r:id="rId13"/>
    <p:sldId id="305" r:id="rId14"/>
    <p:sldId id="317" r:id="rId15"/>
    <p:sldId id="324" r:id="rId16"/>
    <p:sldId id="326" r:id="rId17"/>
    <p:sldId id="331" r:id="rId18"/>
    <p:sldId id="332" r:id="rId19"/>
    <p:sldId id="335" r:id="rId20"/>
    <p:sldId id="334" r:id="rId21"/>
    <p:sldId id="333" r:id="rId22"/>
    <p:sldId id="336" r:id="rId23"/>
    <p:sldId id="337" r:id="rId24"/>
    <p:sldId id="338" r:id="rId25"/>
    <p:sldId id="339" r:id="rId26"/>
    <p:sldId id="345" r:id="rId27"/>
    <p:sldId id="340" r:id="rId28"/>
    <p:sldId id="346" r:id="rId29"/>
    <p:sldId id="341" r:id="rId30"/>
    <p:sldId id="306" r:id="rId31"/>
    <p:sldId id="319" r:id="rId32"/>
    <p:sldId id="307" r:id="rId33"/>
    <p:sldId id="342" r:id="rId34"/>
    <p:sldId id="320" r:id="rId35"/>
    <p:sldId id="312" r:id="rId36"/>
    <p:sldId id="308" r:id="rId37"/>
    <p:sldId id="313" r:id="rId38"/>
    <p:sldId id="321" r:id="rId39"/>
    <p:sldId id="343" r:id="rId40"/>
    <p:sldId id="310" r:id="rId41"/>
    <p:sldId id="318" r:id="rId42"/>
    <p:sldId id="322" r:id="rId43"/>
    <p:sldId id="323" r:id="rId44"/>
    <p:sldId id="344" r:id="rId45"/>
    <p:sldId id="325" r:id="rId46"/>
    <p:sldId id="296" r:id="rId47"/>
    <p:sldId id="347" r:id="rId4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B"/>
    <a:srgbClr val="F44336"/>
    <a:srgbClr val="009EE3"/>
    <a:srgbClr val="EEEEEE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114" y="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no Fierens" userId="19a130b7ded6cea5" providerId="LiveId" clId="{50372F76-C89C-45FC-B05E-F34A75791D67}"/>
    <pc:docChg chg="undo custSel delSld modSld">
      <pc:chgData name="Bruno Fierens" userId="19a130b7ded6cea5" providerId="LiveId" clId="{50372F76-C89C-45FC-B05E-F34A75791D67}" dt="2018-03-16T10:46:14.238" v="61"/>
      <pc:docMkLst>
        <pc:docMk/>
      </pc:docMkLst>
      <pc:sldChg chg="modSp">
        <pc:chgData name="Bruno Fierens" userId="19a130b7ded6cea5" providerId="LiveId" clId="{50372F76-C89C-45FC-B05E-F34A75791D67}" dt="2018-03-16T10:44:08.820" v="45" actId="6549"/>
        <pc:sldMkLst>
          <pc:docMk/>
          <pc:sldMk cId="2050235009" sldId="291"/>
        </pc:sldMkLst>
        <pc:spChg chg="mod">
          <ac:chgData name="Bruno Fierens" userId="19a130b7ded6cea5" providerId="LiveId" clId="{50372F76-C89C-45FC-B05E-F34A75791D67}" dt="2018-03-16T10:44:08.820" v="45" actId="6549"/>
          <ac:spMkLst>
            <pc:docMk/>
            <pc:sldMk cId="2050235009" sldId="291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3:33.378" v="35" actId="20577"/>
        <pc:sldMkLst>
          <pc:docMk/>
          <pc:sldMk cId="2925224181" sldId="295"/>
        </pc:sldMkLst>
        <pc:spChg chg="mod">
          <ac:chgData name="Bruno Fierens" userId="19a130b7ded6cea5" providerId="LiveId" clId="{50372F76-C89C-45FC-B05E-F34A75791D67}" dt="2018-03-16T10:43:33.378" v="35" actId="20577"/>
          <ac:spMkLst>
            <pc:docMk/>
            <pc:sldMk cId="2925224181" sldId="295"/>
            <ac:spMk id="4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06.116" v="44" actId="6549"/>
        <pc:sldMkLst>
          <pc:docMk/>
          <pc:sldMk cId="685998283" sldId="297"/>
        </pc:sldMkLst>
        <pc:spChg chg="mod">
          <ac:chgData name="Bruno Fierens" userId="19a130b7ded6cea5" providerId="LiveId" clId="{50372F76-C89C-45FC-B05E-F34A75791D67}" dt="2018-03-16T10:44:06.116" v="44" actId="6549"/>
          <ac:spMkLst>
            <pc:docMk/>
            <pc:sldMk cId="685998283" sldId="297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27.038" v="48"/>
        <pc:sldMkLst>
          <pc:docMk/>
          <pc:sldMk cId="1338382717" sldId="298"/>
        </pc:sldMkLst>
        <pc:spChg chg="mod">
          <ac:chgData name="Bruno Fierens" userId="19a130b7ded6cea5" providerId="LiveId" clId="{50372F76-C89C-45FC-B05E-F34A75791D67}" dt="2018-03-16T10:44:27.038" v="48"/>
          <ac:spMkLst>
            <pc:docMk/>
            <pc:sldMk cId="1338382717" sldId="298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31.358" v="49"/>
        <pc:sldMkLst>
          <pc:docMk/>
          <pc:sldMk cId="1709840715" sldId="299"/>
        </pc:sldMkLst>
        <pc:spChg chg="mod">
          <ac:chgData name="Bruno Fierens" userId="19a130b7ded6cea5" providerId="LiveId" clId="{50372F76-C89C-45FC-B05E-F34A75791D67}" dt="2018-03-16T10:44:31.358" v="49"/>
          <ac:spMkLst>
            <pc:docMk/>
            <pc:sldMk cId="1709840715" sldId="299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16.254" v="46"/>
        <pc:sldMkLst>
          <pc:docMk/>
          <pc:sldMk cId="1116973704" sldId="300"/>
        </pc:sldMkLst>
        <pc:spChg chg="mod">
          <ac:chgData name="Bruno Fierens" userId="19a130b7ded6cea5" providerId="LiveId" clId="{50372F76-C89C-45FC-B05E-F34A75791D67}" dt="2018-03-16T10:44:16.254" v="46"/>
          <ac:spMkLst>
            <pc:docMk/>
            <pc:sldMk cId="1116973704" sldId="300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34.942" v="50"/>
        <pc:sldMkLst>
          <pc:docMk/>
          <pc:sldMk cId="162886828" sldId="301"/>
        </pc:sldMkLst>
        <pc:spChg chg="mod">
          <ac:chgData name="Bruno Fierens" userId="19a130b7ded6cea5" providerId="LiveId" clId="{50372F76-C89C-45FC-B05E-F34A75791D67}" dt="2018-03-16T10:44:34.942" v="50"/>
          <ac:spMkLst>
            <pc:docMk/>
            <pc:sldMk cId="162886828" sldId="301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4:20.446" v="47"/>
        <pc:sldMkLst>
          <pc:docMk/>
          <pc:sldMk cId="407355757" sldId="302"/>
        </pc:sldMkLst>
        <pc:spChg chg="mod">
          <ac:chgData name="Bruno Fierens" userId="19a130b7ded6cea5" providerId="LiveId" clId="{50372F76-C89C-45FC-B05E-F34A75791D67}" dt="2018-03-16T10:44:20.446" v="47"/>
          <ac:spMkLst>
            <pc:docMk/>
            <pc:sldMk cId="407355757" sldId="302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5:31.277" v="57"/>
        <pc:sldMkLst>
          <pc:docMk/>
          <pc:sldMk cId="1290605173" sldId="305"/>
        </pc:sldMkLst>
        <pc:spChg chg="mod">
          <ac:chgData name="Bruno Fierens" userId="19a130b7ded6cea5" providerId="LiveId" clId="{50372F76-C89C-45FC-B05E-F34A75791D67}" dt="2018-03-16T10:45:31.277" v="57"/>
          <ac:spMkLst>
            <pc:docMk/>
            <pc:sldMk cId="1290605173" sldId="305"/>
            <ac:spMk id="18" creationId="{F030C6F0-05B9-4178-8A15-EFDD9646AE58}"/>
          </ac:spMkLst>
        </pc:spChg>
      </pc:sldChg>
      <pc:sldChg chg="modSp">
        <pc:chgData name="Bruno Fierens" userId="19a130b7ded6cea5" providerId="LiveId" clId="{50372F76-C89C-45FC-B05E-F34A75791D67}" dt="2018-03-16T10:44:39.069" v="51"/>
        <pc:sldMkLst>
          <pc:docMk/>
          <pc:sldMk cId="4203587296" sldId="311"/>
        </pc:sldMkLst>
        <pc:spChg chg="mod">
          <ac:chgData name="Bruno Fierens" userId="19a130b7ded6cea5" providerId="LiveId" clId="{50372F76-C89C-45FC-B05E-F34A75791D67}" dt="2018-03-16T10:44:39.069" v="51"/>
          <ac:spMkLst>
            <pc:docMk/>
            <pc:sldMk cId="4203587296" sldId="311"/>
            <ac:spMk id="2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5:12.078" v="55"/>
        <pc:sldMkLst>
          <pc:docMk/>
          <pc:sldMk cId="2239621375" sldId="315"/>
        </pc:sldMkLst>
        <pc:spChg chg="mod">
          <ac:chgData name="Bruno Fierens" userId="19a130b7ded6cea5" providerId="LiveId" clId="{50372F76-C89C-45FC-B05E-F34A75791D67}" dt="2018-03-16T10:45:12.078" v="55"/>
          <ac:spMkLst>
            <pc:docMk/>
            <pc:sldMk cId="2239621375" sldId="315"/>
            <ac:spMk id="11" creationId="{875E3659-D667-43DA-92EE-5B1A6E9811DF}"/>
          </ac:spMkLst>
        </pc:spChg>
      </pc:sldChg>
      <pc:sldChg chg="modSp">
        <pc:chgData name="Bruno Fierens" userId="19a130b7ded6cea5" providerId="LiveId" clId="{50372F76-C89C-45FC-B05E-F34A75791D67}" dt="2018-03-16T10:45:18.206" v="56"/>
        <pc:sldMkLst>
          <pc:docMk/>
          <pc:sldMk cId="3249374139" sldId="316"/>
        </pc:sldMkLst>
        <pc:spChg chg="mod">
          <ac:chgData name="Bruno Fierens" userId="19a130b7ded6cea5" providerId="LiveId" clId="{50372F76-C89C-45FC-B05E-F34A75791D67}" dt="2018-03-16T10:45:18.206" v="56"/>
          <ac:spMkLst>
            <pc:docMk/>
            <pc:sldMk cId="3249374139" sldId="316"/>
            <ac:spMk id="21" creationId="{33734B4E-A24E-4B3D-96B6-290F99759F2D}"/>
          </ac:spMkLst>
        </pc:spChg>
      </pc:sldChg>
      <pc:sldChg chg="modSp">
        <pc:chgData name="Bruno Fierens" userId="19a130b7ded6cea5" providerId="LiveId" clId="{50372F76-C89C-45FC-B05E-F34A75791D67}" dt="2018-03-16T10:45:36.622" v="58"/>
        <pc:sldMkLst>
          <pc:docMk/>
          <pc:sldMk cId="549328609" sldId="317"/>
        </pc:sldMkLst>
        <pc:spChg chg="mod">
          <ac:chgData name="Bruno Fierens" userId="19a130b7ded6cea5" providerId="LiveId" clId="{50372F76-C89C-45FC-B05E-F34A75791D67}" dt="2018-03-16T10:45:36.622" v="58"/>
          <ac:spMkLst>
            <pc:docMk/>
            <pc:sldMk cId="549328609" sldId="317"/>
            <ac:spMk id="28" creationId="{EDB03FA8-9231-469A-A65B-6E966F535FB2}"/>
          </ac:spMkLst>
        </pc:spChg>
      </pc:sldChg>
      <pc:sldChg chg="modSp">
        <pc:chgData name="Bruno Fierens" userId="19a130b7ded6cea5" providerId="LiveId" clId="{50372F76-C89C-45FC-B05E-F34A75791D67}" dt="2018-03-16T10:45:40.415" v="59"/>
        <pc:sldMkLst>
          <pc:docMk/>
          <pc:sldMk cId="471493703" sldId="324"/>
        </pc:sldMkLst>
        <pc:spChg chg="mod">
          <ac:chgData name="Bruno Fierens" userId="19a130b7ded6cea5" providerId="LiveId" clId="{50372F76-C89C-45FC-B05E-F34A75791D67}" dt="2018-03-16T10:45:40.415" v="59"/>
          <ac:spMkLst>
            <pc:docMk/>
            <pc:sldMk cId="471493703" sldId="324"/>
            <ac:spMk id="17" creationId="{7F4A1194-033B-48C8-B9E2-6286F9A7DA4D}"/>
          </ac:spMkLst>
        </pc:spChg>
      </pc:sldChg>
      <pc:sldChg chg="modSp">
        <pc:chgData name="Bruno Fierens" userId="19a130b7ded6cea5" providerId="LiveId" clId="{50372F76-C89C-45FC-B05E-F34A75791D67}" dt="2018-03-16T10:46:14.238" v="61"/>
        <pc:sldMkLst>
          <pc:docMk/>
          <pc:sldMk cId="2571967864" sldId="325"/>
        </pc:sldMkLst>
        <pc:spChg chg="mod">
          <ac:chgData name="Bruno Fierens" userId="19a130b7ded6cea5" providerId="LiveId" clId="{50372F76-C89C-45FC-B05E-F34A75791D67}" dt="2018-03-16T10:46:14.238" v="61"/>
          <ac:spMkLst>
            <pc:docMk/>
            <pc:sldMk cId="2571967864" sldId="325"/>
            <ac:spMk id="240" creationId="{00000000-0000-0000-0000-000000000000}"/>
          </ac:spMkLst>
        </pc:spChg>
      </pc:sldChg>
      <pc:sldChg chg="modSp">
        <pc:chgData name="Bruno Fierens" userId="19a130b7ded6cea5" providerId="LiveId" clId="{50372F76-C89C-45FC-B05E-F34A75791D67}" dt="2018-03-16T10:45:52.765" v="60"/>
        <pc:sldMkLst>
          <pc:docMk/>
          <pc:sldMk cId="3789014828" sldId="326"/>
        </pc:sldMkLst>
        <pc:spChg chg="mod">
          <ac:chgData name="Bruno Fierens" userId="19a130b7ded6cea5" providerId="LiveId" clId="{50372F76-C89C-45FC-B05E-F34A75791D67}" dt="2018-03-16T10:45:52.765" v="60"/>
          <ac:spMkLst>
            <pc:docMk/>
            <pc:sldMk cId="3789014828" sldId="326"/>
            <ac:spMk id="19" creationId="{5B327F74-C254-43A6-BA3D-1838B78F3A1E}"/>
          </ac:spMkLst>
        </pc:spChg>
      </pc:sldChg>
      <pc:sldChg chg="modSp">
        <pc:chgData name="Bruno Fierens" userId="19a130b7ded6cea5" providerId="LiveId" clId="{50372F76-C89C-45FC-B05E-F34A75791D67}" dt="2018-03-16T10:44:55.214" v="53"/>
        <pc:sldMkLst>
          <pc:docMk/>
          <pc:sldMk cId="151723546" sldId="330"/>
        </pc:sldMkLst>
        <pc:spChg chg="mod">
          <ac:chgData name="Bruno Fierens" userId="19a130b7ded6cea5" providerId="LiveId" clId="{50372F76-C89C-45FC-B05E-F34A75791D67}" dt="2018-03-16T10:44:55.214" v="53"/>
          <ac:spMkLst>
            <pc:docMk/>
            <pc:sldMk cId="151723546" sldId="330"/>
            <ac:spMk id="23" creationId="{CFDB2431-3EB0-472C-8421-95F60C551BC3}"/>
          </ac:spMkLst>
        </pc:spChg>
      </pc:sldChg>
    </pc:docChg>
  </pc:docChgLst>
  <pc:docChgLst>
    <pc:chgData name="Bruno Fierens" userId="19a130b7ded6cea5" providerId="LiveId" clId="{369CC951-87C6-4A74-B924-7ECDBDB60181}"/>
  </pc:docChgLst>
  <pc:docChgLst>
    <pc:chgData name="Bruno Fierens" userId="19a130b7ded6cea5" providerId="LiveId" clId="{C229E6D8-4B48-4E8E-BCD0-F3B4EDB8B218}"/>
    <pc:docChg chg="custSel addSld modSld sldOrd">
      <pc:chgData name="Bruno Fierens" userId="19a130b7ded6cea5" providerId="LiveId" clId="{C229E6D8-4B48-4E8E-BCD0-F3B4EDB8B218}" dt="2018-03-21T08:41:43.719" v="636" actId="20577"/>
      <pc:docMkLst>
        <pc:docMk/>
      </pc:docMkLst>
      <pc:sldChg chg="addSp delSp modSp">
        <pc:chgData name="Bruno Fierens" userId="19a130b7ded6cea5" providerId="LiveId" clId="{C229E6D8-4B48-4E8E-BCD0-F3B4EDB8B218}" dt="2018-03-21T07:36:59.715" v="50" actId="20577"/>
        <pc:sldMkLst>
          <pc:docMk/>
          <pc:sldMk cId="1290605173" sldId="305"/>
        </pc:sldMkLst>
        <pc:spChg chg="mod">
          <ac:chgData name="Bruno Fierens" userId="19a130b7ded6cea5" providerId="LiveId" clId="{C229E6D8-4B48-4E8E-BCD0-F3B4EDB8B218}" dt="2018-03-21T07:36:59.715" v="50" actId="20577"/>
          <ac:spMkLst>
            <pc:docMk/>
            <pc:sldMk cId="1290605173" sldId="305"/>
            <ac:spMk id="9" creationId="{34AD7C07-CD00-46EB-8FBC-A6EB118F491A}"/>
          </ac:spMkLst>
        </pc:spChg>
        <pc:spChg chg="del mod">
          <ac:chgData name="Bruno Fierens" userId="19a130b7ded6cea5" providerId="LiveId" clId="{C229E6D8-4B48-4E8E-BCD0-F3B4EDB8B218}" dt="2018-03-21T07:36:24.557" v="11" actId="478"/>
          <ac:spMkLst>
            <pc:docMk/>
            <pc:sldMk cId="1290605173" sldId="305"/>
            <ac:spMk id="10" creationId="{141E60C7-93AC-4AF9-809C-17AD9D734B6B}"/>
          </ac:spMkLst>
        </pc:spChg>
        <pc:spChg chg="add">
          <ac:chgData name="Bruno Fierens" userId="19a130b7ded6cea5" providerId="LiveId" clId="{C229E6D8-4B48-4E8E-BCD0-F3B4EDB8B218}" dt="2018-03-21T07:36:31.714" v="12" actId="20577"/>
          <ac:spMkLst>
            <pc:docMk/>
            <pc:sldMk cId="1290605173" sldId="305"/>
            <ac:spMk id="14" creationId="{EAAE710D-51DB-4F4E-B0CF-7F3D462CC1A1}"/>
          </ac:spMkLst>
        </pc:spChg>
      </pc:sldChg>
      <pc:sldChg chg="modSp">
        <pc:chgData name="Bruno Fierens" userId="19a130b7ded6cea5" providerId="LiveId" clId="{C229E6D8-4B48-4E8E-BCD0-F3B4EDB8B218}" dt="2018-03-21T08:41:40.487" v="635" actId="20577"/>
        <pc:sldMkLst>
          <pc:docMk/>
          <pc:sldMk cId="1181560319" sldId="307"/>
        </pc:sldMkLst>
        <pc:spChg chg="mod">
          <ac:chgData name="Bruno Fierens" userId="19a130b7ded6cea5" providerId="LiveId" clId="{C229E6D8-4B48-4E8E-BCD0-F3B4EDB8B218}" dt="2018-03-21T08:41:40.487" v="635" actId="20577"/>
          <ac:spMkLst>
            <pc:docMk/>
            <pc:sldMk cId="1181560319" sldId="307"/>
            <ac:spMk id="7" creationId="{00000000-0000-0000-0000-000000000000}"/>
          </ac:spMkLst>
        </pc:spChg>
      </pc:sldChg>
      <pc:sldChg chg="modSp">
        <pc:chgData name="Bruno Fierens" userId="19a130b7ded6cea5" providerId="LiveId" clId="{C229E6D8-4B48-4E8E-BCD0-F3B4EDB8B218}" dt="2018-03-21T07:35:27.169" v="0" actId="6549"/>
        <pc:sldMkLst>
          <pc:docMk/>
          <pc:sldMk cId="3249374139" sldId="316"/>
        </pc:sldMkLst>
        <pc:spChg chg="mod">
          <ac:chgData name="Bruno Fierens" userId="19a130b7ded6cea5" providerId="LiveId" clId="{C229E6D8-4B48-4E8E-BCD0-F3B4EDB8B218}" dt="2018-03-21T07:35:27.169" v="0" actId="6549"/>
          <ac:spMkLst>
            <pc:docMk/>
            <pc:sldMk cId="3249374139" sldId="316"/>
            <ac:spMk id="169" creationId="{00000000-0000-0000-0000-000000000000}"/>
          </ac:spMkLst>
        </pc:spChg>
      </pc:sldChg>
      <pc:sldChg chg="modSp">
        <pc:chgData name="Bruno Fierens" userId="19a130b7ded6cea5" providerId="LiveId" clId="{C229E6D8-4B48-4E8E-BCD0-F3B4EDB8B218}" dt="2018-03-21T07:40:16.748" v="89" actId="6549"/>
        <pc:sldMkLst>
          <pc:docMk/>
          <pc:sldMk cId="471493703" sldId="324"/>
        </pc:sldMkLst>
        <pc:spChg chg="mod">
          <ac:chgData name="Bruno Fierens" userId="19a130b7ded6cea5" providerId="LiveId" clId="{C229E6D8-4B48-4E8E-BCD0-F3B4EDB8B218}" dt="2018-03-21T07:40:16.748" v="89" actId="6549"/>
          <ac:spMkLst>
            <pc:docMk/>
            <pc:sldMk cId="471493703" sldId="324"/>
            <ac:spMk id="13" creationId="{1C7D17F4-576E-4060-A056-2FE1252B4454}"/>
          </ac:spMkLst>
        </pc:spChg>
      </pc:sldChg>
      <pc:sldChg chg="modSp">
        <pc:chgData name="Bruno Fierens" userId="19a130b7ded6cea5" providerId="LiveId" clId="{C229E6D8-4B48-4E8E-BCD0-F3B4EDB8B218}" dt="2018-03-21T07:42:01.681" v="142" actId="6549"/>
        <pc:sldMkLst>
          <pc:docMk/>
          <pc:sldMk cId="3789014828" sldId="326"/>
        </pc:sldMkLst>
        <pc:spChg chg="mod">
          <ac:chgData name="Bruno Fierens" userId="19a130b7ded6cea5" providerId="LiveId" clId="{C229E6D8-4B48-4E8E-BCD0-F3B4EDB8B218}" dt="2018-03-21T07:42:01.681" v="142" actId="6549"/>
          <ac:spMkLst>
            <pc:docMk/>
            <pc:sldMk cId="3789014828" sldId="326"/>
            <ac:spMk id="12" creationId="{D6950A23-D879-4C32-B83D-36F615A49261}"/>
          </ac:spMkLst>
        </pc:spChg>
        <pc:spChg chg="mod">
          <ac:chgData name="Bruno Fierens" userId="19a130b7ded6cea5" providerId="LiveId" clId="{C229E6D8-4B48-4E8E-BCD0-F3B4EDB8B218}" dt="2018-03-21T07:41:03.751" v="122" actId="1076"/>
          <ac:spMkLst>
            <pc:docMk/>
            <pc:sldMk cId="3789014828" sldId="326"/>
            <ac:spMk id="13" creationId="{1C7D17F4-576E-4060-A056-2FE1252B4454}"/>
          </ac:spMkLst>
        </pc:spChg>
        <pc:cxnChg chg="mod">
          <ac:chgData name="Bruno Fierens" userId="19a130b7ded6cea5" providerId="LiveId" clId="{C229E6D8-4B48-4E8E-BCD0-F3B4EDB8B218}" dt="2018-03-21T07:41:26.269" v="123" actId="1076"/>
          <ac:cxnSpMkLst>
            <pc:docMk/>
            <pc:sldMk cId="3789014828" sldId="326"/>
            <ac:cxnSpMk id="4" creationId="{93874C08-4D98-4BC2-B902-53EA773B823E}"/>
          </ac:cxnSpMkLst>
        </pc:cxnChg>
      </pc:sldChg>
      <pc:sldChg chg="addSp delSp modSp">
        <pc:chgData name="Bruno Fierens" userId="19a130b7ded6cea5" providerId="LiveId" clId="{C229E6D8-4B48-4E8E-BCD0-F3B4EDB8B218}" dt="2018-03-21T07:54:08.086" v="193" actId="20577"/>
        <pc:sldMkLst>
          <pc:docMk/>
          <pc:sldMk cId="1874846917" sldId="331"/>
        </pc:sldMkLst>
        <pc:spChg chg="mod">
          <ac:chgData name="Bruno Fierens" userId="19a130b7ded6cea5" providerId="LiveId" clId="{C229E6D8-4B48-4E8E-BCD0-F3B4EDB8B218}" dt="2018-03-21T07:43:14.793" v="143" actId="404"/>
          <ac:spMkLst>
            <pc:docMk/>
            <pc:sldMk cId="1874846917" sldId="331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7:54:08.086" v="193" actId="20577"/>
          <ac:spMkLst>
            <pc:docMk/>
            <pc:sldMk cId="1874846917" sldId="331"/>
            <ac:spMk id="24" creationId="{A576D01D-D49A-4EE4-BB40-770874D861AD}"/>
          </ac:spMkLst>
        </pc:spChg>
        <pc:picChg chg="add del mod">
          <ac:chgData name="Bruno Fierens" userId="19a130b7ded6cea5" providerId="LiveId" clId="{C229E6D8-4B48-4E8E-BCD0-F3B4EDB8B218}" dt="2018-03-21T07:51:50.831" v="148" actId="478"/>
          <ac:picMkLst>
            <pc:docMk/>
            <pc:sldMk cId="1874846917" sldId="331"/>
            <ac:picMk id="2" creationId="{5B460F72-A4A3-4AE7-9C2E-C542070EB1A5}"/>
          </ac:picMkLst>
        </pc:picChg>
        <pc:picChg chg="add mod">
          <ac:chgData name="Bruno Fierens" userId="19a130b7ded6cea5" providerId="LiveId" clId="{C229E6D8-4B48-4E8E-BCD0-F3B4EDB8B218}" dt="2018-03-21T07:53:01.495" v="153" actId="1076"/>
          <ac:picMkLst>
            <pc:docMk/>
            <pc:sldMk cId="1874846917" sldId="331"/>
            <ac:picMk id="3" creationId="{5E0C965F-4566-4833-84DE-127874054BA1}"/>
          </ac:picMkLst>
        </pc:picChg>
      </pc:sldChg>
      <pc:sldChg chg="addSp modSp">
        <pc:chgData name="Bruno Fierens" userId="19a130b7ded6cea5" providerId="LiveId" clId="{C229E6D8-4B48-4E8E-BCD0-F3B4EDB8B218}" dt="2018-03-21T07:57:11.557" v="250" actId="20577"/>
        <pc:sldMkLst>
          <pc:docMk/>
          <pc:sldMk cId="267038735" sldId="332"/>
        </pc:sldMkLst>
        <pc:spChg chg="mod">
          <ac:chgData name="Bruno Fierens" userId="19a130b7ded6cea5" providerId="LiveId" clId="{C229E6D8-4B48-4E8E-BCD0-F3B4EDB8B218}" dt="2018-03-21T07:54:19.372" v="194" actId="404"/>
          <ac:spMkLst>
            <pc:docMk/>
            <pc:sldMk cId="267038735" sldId="332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7:57:11.557" v="250" actId="20577"/>
          <ac:spMkLst>
            <pc:docMk/>
            <pc:sldMk cId="267038735" sldId="332"/>
            <ac:spMk id="24" creationId="{A576D01D-D49A-4EE4-BB40-770874D861AD}"/>
          </ac:spMkLst>
        </pc:spChg>
        <pc:picChg chg="add mod">
          <ac:chgData name="Bruno Fierens" userId="19a130b7ded6cea5" providerId="LiveId" clId="{C229E6D8-4B48-4E8E-BCD0-F3B4EDB8B218}" dt="2018-03-21T07:56:46.427" v="205" actId="1076"/>
          <ac:picMkLst>
            <pc:docMk/>
            <pc:sldMk cId="267038735" sldId="332"/>
            <ac:picMk id="2" creationId="{36225983-C372-420B-BB59-296EADFD60D0}"/>
          </ac:picMkLst>
        </pc:picChg>
      </pc:sldChg>
      <pc:sldChg chg="modSp">
        <pc:chgData name="Bruno Fierens" userId="19a130b7ded6cea5" providerId="LiveId" clId="{C229E6D8-4B48-4E8E-BCD0-F3B4EDB8B218}" dt="2018-03-21T08:01:35.404" v="314" actId="20577"/>
        <pc:sldMkLst>
          <pc:docMk/>
          <pc:sldMk cId="476878460" sldId="333"/>
        </pc:sldMkLst>
        <pc:spChg chg="mod">
          <ac:chgData name="Bruno Fierens" userId="19a130b7ded6cea5" providerId="LiveId" clId="{C229E6D8-4B48-4E8E-BCD0-F3B4EDB8B218}" dt="2018-03-21T08:00:46.372" v="261" actId="404"/>
          <ac:spMkLst>
            <pc:docMk/>
            <pc:sldMk cId="476878460" sldId="333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8:01:35.404" v="314" actId="20577"/>
          <ac:spMkLst>
            <pc:docMk/>
            <pc:sldMk cId="476878460" sldId="333"/>
            <ac:spMk id="24" creationId="{A576D01D-D49A-4EE4-BB40-770874D861AD}"/>
          </ac:spMkLst>
        </pc:spChg>
      </pc:sldChg>
      <pc:sldChg chg="modSp">
        <pc:chgData name="Bruno Fierens" userId="19a130b7ded6cea5" providerId="LiveId" clId="{C229E6D8-4B48-4E8E-BCD0-F3B4EDB8B218}" dt="2018-03-21T07:59:57.797" v="259" actId="20577"/>
        <pc:sldMkLst>
          <pc:docMk/>
          <pc:sldMk cId="566393676" sldId="334"/>
        </pc:sldMkLst>
        <pc:spChg chg="mod">
          <ac:chgData name="Bruno Fierens" userId="19a130b7ded6cea5" providerId="LiveId" clId="{C229E6D8-4B48-4E8E-BCD0-F3B4EDB8B218}" dt="2018-03-21T07:58:48.823" v="254" actId="404"/>
          <ac:spMkLst>
            <pc:docMk/>
            <pc:sldMk cId="566393676" sldId="334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7:59:57.797" v="259" actId="20577"/>
          <ac:spMkLst>
            <pc:docMk/>
            <pc:sldMk cId="566393676" sldId="334"/>
            <ac:spMk id="24" creationId="{A576D01D-D49A-4EE4-BB40-770874D861AD}"/>
          </ac:spMkLst>
        </pc:spChg>
      </pc:sldChg>
      <pc:sldChg chg="modSp">
        <pc:chgData name="Bruno Fierens" userId="19a130b7ded6cea5" providerId="LiveId" clId="{C229E6D8-4B48-4E8E-BCD0-F3B4EDB8B218}" dt="2018-03-21T07:57:37.650" v="253" actId="404"/>
        <pc:sldMkLst>
          <pc:docMk/>
          <pc:sldMk cId="1584729155" sldId="335"/>
        </pc:sldMkLst>
        <pc:spChg chg="mod">
          <ac:chgData name="Bruno Fierens" userId="19a130b7ded6cea5" providerId="LiveId" clId="{C229E6D8-4B48-4E8E-BCD0-F3B4EDB8B218}" dt="2018-03-21T07:57:29.309" v="251" actId="404"/>
          <ac:spMkLst>
            <pc:docMk/>
            <pc:sldMk cId="1584729155" sldId="335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7:57:37.650" v="253" actId="404"/>
          <ac:spMkLst>
            <pc:docMk/>
            <pc:sldMk cId="1584729155" sldId="335"/>
            <ac:spMk id="24" creationId="{A576D01D-D49A-4EE4-BB40-770874D861AD}"/>
          </ac:spMkLst>
        </pc:spChg>
      </pc:sldChg>
      <pc:sldChg chg="addSp modSp">
        <pc:chgData name="Bruno Fierens" userId="19a130b7ded6cea5" providerId="LiveId" clId="{C229E6D8-4B48-4E8E-BCD0-F3B4EDB8B218}" dt="2018-03-21T08:15:42.871" v="323" actId="1076"/>
        <pc:sldMkLst>
          <pc:docMk/>
          <pc:sldMk cId="2916122276" sldId="336"/>
        </pc:sldMkLst>
        <pc:spChg chg="mod">
          <ac:chgData name="Bruno Fierens" userId="19a130b7ded6cea5" providerId="LiveId" clId="{C229E6D8-4B48-4E8E-BCD0-F3B4EDB8B218}" dt="2018-03-21T08:13:27.844" v="316" actId="404"/>
          <ac:spMkLst>
            <pc:docMk/>
            <pc:sldMk cId="2916122276" sldId="336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8:15:31.046" v="318" actId="14100"/>
          <ac:spMkLst>
            <pc:docMk/>
            <pc:sldMk cId="2916122276" sldId="336"/>
            <ac:spMk id="24" creationId="{A576D01D-D49A-4EE4-BB40-770874D861AD}"/>
          </ac:spMkLst>
        </pc:spChg>
        <pc:picChg chg="add mod">
          <ac:chgData name="Bruno Fierens" userId="19a130b7ded6cea5" providerId="LiveId" clId="{C229E6D8-4B48-4E8E-BCD0-F3B4EDB8B218}" dt="2018-03-21T08:15:42.871" v="323" actId="1076"/>
          <ac:picMkLst>
            <pc:docMk/>
            <pc:sldMk cId="2916122276" sldId="336"/>
            <ac:picMk id="2" creationId="{F826369A-D6DE-4BB4-BEAE-500F32297840}"/>
          </ac:picMkLst>
        </pc:picChg>
      </pc:sldChg>
      <pc:sldChg chg="modSp">
        <pc:chgData name="Bruno Fierens" userId="19a130b7ded6cea5" providerId="LiveId" clId="{C229E6D8-4B48-4E8E-BCD0-F3B4EDB8B218}" dt="2018-03-21T08:16:28.143" v="349" actId="20577"/>
        <pc:sldMkLst>
          <pc:docMk/>
          <pc:sldMk cId="2222663844" sldId="337"/>
        </pc:sldMkLst>
        <pc:spChg chg="mod">
          <ac:chgData name="Bruno Fierens" userId="19a130b7ded6cea5" providerId="LiveId" clId="{C229E6D8-4B48-4E8E-BCD0-F3B4EDB8B218}" dt="2018-03-21T08:16:04.294" v="324" actId="404"/>
          <ac:spMkLst>
            <pc:docMk/>
            <pc:sldMk cId="2222663844" sldId="337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8:16:28.143" v="349" actId="20577"/>
          <ac:spMkLst>
            <pc:docMk/>
            <pc:sldMk cId="2222663844" sldId="337"/>
            <ac:spMk id="24" creationId="{A576D01D-D49A-4EE4-BB40-770874D861AD}"/>
          </ac:spMkLst>
        </pc:spChg>
      </pc:sldChg>
      <pc:sldChg chg="modSp">
        <pc:chgData name="Bruno Fierens" userId="19a130b7ded6cea5" providerId="LiveId" clId="{C229E6D8-4B48-4E8E-BCD0-F3B4EDB8B218}" dt="2018-03-21T08:18:15.678" v="391" actId="20577"/>
        <pc:sldMkLst>
          <pc:docMk/>
          <pc:sldMk cId="1413216789" sldId="338"/>
        </pc:sldMkLst>
        <pc:spChg chg="mod">
          <ac:chgData name="Bruno Fierens" userId="19a130b7ded6cea5" providerId="LiveId" clId="{C229E6D8-4B48-4E8E-BCD0-F3B4EDB8B218}" dt="2018-03-21T08:17:52.352" v="350" actId="404"/>
          <ac:spMkLst>
            <pc:docMk/>
            <pc:sldMk cId="1413216789" sldId="338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8:18:15.678" v="391" actId="20577"/>
          <ac:spMkLst>
            <pc:docMk/>
            <pc:sldMk cId="1413216789" sldId="338"/>
            <ac:spMk id="24" creationId="{A576D01D-D49A-4EE4-BB40-770874D861AD}"/>
          </ac:spMkLst>
        </pc:spChg>
      </pc:sldChg>
      <pc:sldChg chg="modSp ord">
        <pc:chgData name="Bruno Fierens" userId="19a130b7ded6cea5" providerId="LiveId" clId="{C229E6D8-4B48-4E8E-BCD0-F3B4EDB8B218}" dt="2018-03-21T08:41:43.719" v="636" actId="20577"/>
        <pc:sldMkLst>
          <pc:docMk/>
          <pc:sldMk cId="719317899" sldId="342"/>
        </pc:sldMkLst>
        <pc:spChg chg="mod">
          <ac:chgData name="Bruno Fierens" userId="19a130b7ded6cea5" providerId="LiveId" clId="{C229E6D8-4B48-4E8E-BCD0-F3B4EDB8B218}" dt="2018-03-21T08:41:43.719" v="636" actId="20577"/>
          <ac:spMkLst>
            <pc:docMk/>
            <pc:sldMk cId="719317899" sldId="342"/>
            <ac:spMk id="7" creationId="{00000000-0000-0000-0000-000000000000}"/>
          </ac:spMkLst>
        </pc:spChg>
      </pc:sldChg>
      <pc:sldChg chg="addSp modSp add">
        <pc:chgData name="Bruno Fierens" userId="19a130b7ded6cea5" providerId="LiveId" clId="{C229E6D8-4B48-4E8E-BCD0-F3B4EDB8B218}" dt="2018-03-21T08:41:08.615" v="633" actId="1076"/>
        <pc:sldMkLst>
          <pc:docMk/>
          <pc:sldMk cId="1138358743" sldId="345"/>
        </pc:sldMkLst>
        <pc:spChg chg="mod">
          <ac:chgData name="Bruno Fierens" userId="19a130b7ded6cea5" providerId="LiveId" clId="{C229E6D8-4B48-4E8E-BCD0-F3B4EDB8B218}" dt="2018-03-21T08:19:04.182" v="401" actId="20577"/>
          <ac:spMkLst>
            <pc:docMk/>
            <pc:sldMk cId="1138358743" sldId="345"/>
            <ac:spMk id="11" creationId="{9A77B42F-FAA4-4D82-86EA-4E79F72D181E}"/>
          </ac:spMkLst>
        </pc:spChg>
        <pc:spChg chg="mod">
          <ac:chgData name="Bruno Fierens" userId="19a130b7ded6cea5" providerId="LiveId" clId="{C229E6D8-4B48-4E8E-BCD0-F3B4EDB8B218}" dt="2018-03-21T08:20:30.719" v="631" actId="6549"/>
          <ac:spMkLst>
            <pc:docMk/>
            <pc:sldMk cId="1138358743" sldId="345"/>
            <ac:spMk id="24" creationId="{A576D01D-D49A-4EE4-BB40-770874D861AD}"/>
          </ac:spMkLst>
        </pc:spChg>
        <pc:picChg chg="add mod">
          <ac:chgData name="Bruno Fierens" userId="19a130b7ded6cea5" providerId="LiveId" clId="{C229E6D8-4B48-4E8E-BCD0-F3B4EDB8B218}" dt="2018-03-21T08:41:08.615" v="633" actId="1076"/>
          <ac:picMkLst>
            <pc:docMk/>
            <pc:sldMk cId="1138358743" sldId="345"/>
            <ac:picMk id="2" creationId="{AD4FA0AE-1B75-461B-8B53-D55A883C93EB}"/>
          </ac:picMkLst>
        </pc:picChg>
      </pc:sldChg>
    </pc:docChg>
  </pc:docChgLst>
  <pc:docChgLst>
    <pc:chgData name="Bruno Fierens" userId="19a130b7ded6cea5" providerId="LiveId" clId="{E7AAEFDA-CB70-46CC-9883-859F93639DB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927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946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575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197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106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83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091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1820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838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803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881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55A64-23E2-4529-9D3F-AD04874F5208}" type="datetimeFigureOut">
              <a:rPr lang="nl-BE" smtClean="0"/>
              <a:t>7/06/2018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D1722-865F-458C-BBCA-D5AA788156A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845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jqwidgets.com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1505" y="4409530"/>
            <a:ext cx="8288908" cy="14465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nl-BE" dirty="0">
                <a:latin typeface="Roboto" pitchFamily="2" charset="0"/>
                <a:ea typeface="Roboto" pitchFamily="2" charset="0"/>
              </a:rPr>
              <a:t>Bruno Fierens</a:t>
            </a:r>
            <a:br>
              <a:rPr lang="nl-BE" sz="2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info@tmssoftware.com</a:t>
            </a:r>
            <a:b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endParaRPr lang="nl-BE" sz="1200" b="1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r>
              <a:rPr lang="nl-BE" sz="1600" dirty="0">
                <a:latin typeface="Roboto" pitchFamily="2" charset="0"/>
                <a:ea typeface="Roboto" pitchFamily="2" charset="0"/>
              </a:rPr>
              <a:t>Follow us</a:t>
            </a:r>
            <a:endParaRPr lang="nl-BE" sz="1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br>
              <a:rPr lang="nl-BE" b="1" dirty="0"/>
            </a:br>
            <a:endParaRPr lang="nl-BE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886209" y="5267285"/>
            <a:ext cx="3302684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facebook.com/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</a:t>
            </a: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@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tmssoftwarenews</a:t>
            </a: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  @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BrunoFierens</a:t>
            </a:r>
            <a:b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youtube.com/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tmssoftwareTV</a:t>
            </a:r>
            <a: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</a:t>
            </a:r>
            <a:endParaRPr lang="nl-BE" sz="1200" b="1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 </a:t>
            </a:r>
            <a:endParaRPr lang="nl-BE" dirty="0">
              <a:solidFill>
                <a:schemeClr val="accent5">
                  <a:lumMod val="75000"/>
                </a:schemeClr>
              </a:solidFill>
              <a:latin typeface="Verdana" pitchFamily="34" charset="0"/>
            </a:endParaRPr>
          </a:p>
          <a:p>
            <a:pPr>
              <a:defRPr/>
            </a:pPr>
            <a:endParaRPr lang="nl-BE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11" y="3248032"/>
            <a:ext cx="2790615" cy="555707"/>
          </a:xfrm>
          <a:prstGeom prst="rect">
            <a:avLst/>
          </a:prstGeom>
        </p:spPr>
      </p:pic>
      <p:pic>
        <p:nvPicPr>
          <p:cNvPr id="1031" name="Picture 7" descr="Face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716" y="5322611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Twit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82" y="5523131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YouTub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860" y="5726727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11824" y="4420691"/>
            <a:ext cx="6156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boto" pitchFamily="2" charset="0"/>
                <a:ea typeface="Roboto" pitchFamily="2" charset="0"/>
              </a:rPr>
              <a:t> TMS </a:t>
            </a:r>
            <a:r>
              <a:rPr lang="en-US" dirty="0" err="1">
                <a:latin typeface="Roboto" pitchFamily="2" charset="0"/>
                <a:ea typeface="Roboto" pitchFamily="2" charset="0"/>
              </a:rPr>
              <a:t>RADical</a:t>
            </a:r>
            <a:r>
              <a:rPr lang="en-US" dirty="0">
                <a:latin typeface="Roboto" pitchFamily="2" charset="0"/>
                <a:ea typeface="Roboto" pitchFamily="2" charset="0"/>
              </a:rPr>
              <a:t> WEB : TMS WEB Core intro</a:t>
            </a:r>
            <a:endParaRPr lang="nl-BE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/>
          <a:srcRect l="2363" t="19995" r="1958"/>
          <a:stretch/>
        </p:blipFill>
        <p:spPr>
          <a:xfrm>
            <a:off x="407368" y="1700214"/>
            <a:ext cx="11665296" cy="27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2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40" name="CustomShape 2"/>
          <p:cNvSpPr/>
          <p:nvPr/>
        </p:nvSpPr>
        <p:spPr>
          <a:xfrm>
            <a:off x="625488" y="1144218"/>
            <a:ext cx="2389679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Are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you</a:t>
            </a: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…</a:t>
            </a:r>
            <a:endParaRPr lang="de-DE" sz="3000" b="0" strike="noStrike" spc="-1" dirty="0">
              <a:latin typeface="Arial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FDB2431-3EB0-472C-8421-95F60C551BC3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3"/>
          <a:stretch/>
        </p:blipFill>
        <p:spPr>
          <a:xfrm>
            <a:off x="2502563" y="1069055"/>
            <a:ext cx="5715798" cy="53692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1944" y="939472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54" name="CustomShape 3"/>
          <p:cNvSpPr/>
          <p:nvPr/>
        </p:nvSpPr>
        <p:spPr>
          <a:xfrm>
            <a:off x="609600" y="1170466"/>
            <a:ext cx="388764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We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present</a:t>
            </a:r>
            <a:r>
              <a:rPr lang="de-DE" sz="2800" spc="-1" dirty="0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75E3659-D667-43DA-92EE-5B1A6E9811D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010" y="3011724"/>
            <a:ext cx="1756098" cy="175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9616" y="1956495"/>
            <a:ext cx="3895110" cy="389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213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633" y="1388935"/>
            <a:ext cx="10058400" cy="4416370"/>
          </a:xfrm>
          <a:prstGeom prst="rect">
            <a:avLst/>
          </a:prstGeom>
        </p:spPr>
      </p:pic>
      <p:pic>
        <p:nvPicPr>
          <p:cNvPr id="167" name="Picture 2"/>
          <p:cNvPicPr/>
          <p:nvPr/>
        </p:nvPicPr>
        <p:blipFill>
          <a:blip r:embed="rId3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69" name="CustomShape 2"/>
          <p:cNvSpPr/>
          <p:nvPr/>
        </p:nvSpPr>
        <p:spPr>
          <a:xfrm>
            <a:off x="666720" y="1145160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What is it?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3734B4E-A24E-4B3D-96B6-290F99759F2D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74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609600" y="2249549"/>
            <a:ext cx="10972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Delphi IDE plugin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Pascal to </a:t>
            </a:r>
            <a:r>
              <a:rPr lang="en-US" sz="2800" dirty="0" err="1">
                <a:latin typeface="Roboto" pitchFamily="2" charset="0"/>
                <a:ea typeface="Roboto" pitchFamily="2" charset="0"/>
              </a:rPr>
              <a:t>Javascript</a:t>
            </a:r>
            <a:r>
              <a:rPr lang="en-US" sz="2800" dirty="0">
                <a:latin typeface="Roboto" pitchFamily="2" charset="0"/>
                <a:ea typeface="Roboto" pitchFamily="2" charset="0"/>
              </a:rPr>
              <a:t> compiler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Standard controls framework (</a:t>
            </a:r>
            <a:r>
              <a:rPr lang="en-US" sz="2800" dirty="0" err="1">
                <a:latin typeface="Roboto" pitchFamily="2" charset="0"/>
                <a:ea typeface="Roboto" pitchFamily="2" charset="0"/>
              </a:rPr>
              <a:t>TEdit</a:t>
            </a:r>
            <a:r>
              <a:rPr lang="en-US" sz="2800" dirty="0">
                <a:latin typeface="Roboto" pitchFamily="2" charset="0"/>
                <a:ea typeface="Roboto" pitchFamily="2" charset="0"/>
              </a:rPr>
              <a:t>, </a:t>
            </a:r>
            <a:r>
              <a:rPr lang="en-US" sz="2800" dirty="0" err="1">
                <a:latin typeface="Roboto" pitchFamily="2" charset="0"/>
                <a:ea typeface="Roboto" pitchFamily="2" charset="0"/>
              </a:rPr>
              <a:t>TButton</a:t>
            </a:r>
            <a:r>
              <a:rPr lang="en-US" sz="2800" dirty="0">
                <a:latin typeface="Roboto" pitchFamily="2" charset="0"/>
                <a:ea typeface="Roboto" pitchFamily="2" charset="0"/>
              </a:rPr>
              <a:t>, </a:t>
            </a:r>
            <a:r>
              <a:rPr lang="en-US" sz="2800" dirty="0" err="1">
                <a:latin typeface="Roboto" pitchFamily="2" charset="0"/>
                <a:ea typeface="Roboto" pitchFamily="2" charset="0"/>
              </a:rPr>
              <a:t>TListBox</a:t>
            </a:r>
            <a:r>
              <a:rPr lang="en-US" sz="2800" dirty="0">
                <a:latin typeface="Roboto" pitchFamily="2" charset="0"/>
                <a:ea typeface="Roboto" pitchFamily="2" charset="0"/>
              </a:rPr>
              <a:t>, 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FNC for the Web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jQuery control wrappers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Seamless consuming of REST cloud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Roboto" pitchFamily="2" charset="0"/>
                <a:ea typeface="Roboto" pitchFamily="2" charset="0"/>
              </a:rPr>
              <a:t>Seamless databinding to cloud DB via REST (TMS </a:t>
            </a:r>
            <a:r>
              <a:rPr lang="en-US" sz="2800" dirty="0" err="1">
                <a:latin typeface="Roboto" pitchFamily="2" charset="0"/>
                <a:ea typeface="Roboto" pitchFamily="2" charset="0"/>
              </a:rPr>
              <a:t>XData</a:t>
            </a:r>
            <a:r>
              <a:rPr lang="en-US" sz="2800" dirty="0">
                <a:latin typeface="Roboto" pitchFamily="2" charset="0"/>
                <a:ea typeface="Roboto" pitchFamily="2" charset="0"/>
              </a:rPr>
              <a:t>)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F030C6F0-05B9-4178-8A15-EFDD9646AE58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14" name="CustomShape 2">
            <a:extLst>
              <a:ext uri="{FF2B5EF4-FFF2-40B4-BE49-F238E27FC236}">
                <a16:creationId xmlns:a16="http://schemas.microsoft.com/office/drawing/2014/main" id="{EAAE710D-51DB-4F4E-B0CF-7F3D462CC1A1}"/>
              </a:ext>
            </a:extLst>
          </p:cNvPr>
          <p:cNvSpPr/>
          <p:nvPr/>
        </p:nvSpPr>
        <p:spPr>
          <a:xfrm>
            <a:off x="666720" y="1145160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What is it?</a:t>
            </a:r>
            <a:endParaRPr lang="de-DE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060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43"/>
          <p:cNvPicPr/>
          <p:nvPr/>
        </p:nvPicPr>
        <p:blipFill>
          <a:blip r:embed="rId2"/>
          <a:stretch/>
        </p:blipFill>
        <p:spPr>
          <a:xfrm>
            <a:off x="597600" y="4420440"/>
            <a:ext cx="1222560" cy="1222560"/>
          </a:xfrm>
          <a:prstGeom prst="rect">
            <a:avLst/>
          </a:prstGeom>
          <a:ln>
            <a:noFill/>
          </a:ln>
        </p:spPr>
      </p:pic>
      <p:pic>
        <p:nvPicPr>
          <p:cNvPr id="191" name="Picture 2"/>
          <p:cNvPicPr/>
          <p:nvPr/>
        </p:nvPicPr>
        <p:blipFill>
          <a:blip r:embed="rId3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93" name="CustomShape 6"/>
          <p:cNvSpPr/>
          <p:nvPr/>
        </p:nvSpPr>
        <p:spPr>
          <a:xfrm>
            <a:off x="666720" y="1145160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Architecture</a:t>
            </a:r>
            <a:endParaRPr lang="de-DE" sz="2800" b="0" strike="noStrike" spc="-1" dirty="0">
              <a:latin typeface="Arial"/>
            </a:endParaRPr>
          </a:p>
        </p:txBody>
      </p:sp>
      <p:pic>
        <p:nvPicPr>
          <p:cNvPr id="205" name="Picture 36"/>
          <p:cNvPicPr/>
          <p:nvPr/>
        </p:nvPicPr>
        <p:blipFill>
          <a:blip r:embed="rId4"/>
          <a:stretch/>
        </p:blipFill>
        <p:spPr>
          <a:xfrm>
            <a:off x="696240" y="2525760"/>
            <a:ext cx="895320" cy="895320"/>
          </a:xfrm>
          <a:prstGeom prst="rect">
            <a:avLst/>
          </a:prstGeom>
          <a:ln>
            <a:noFill/>
          </a:ln>
        </p:spPr>
      </p:pic>
      <p:sp>
        <p:nvSpPr>
          <p:cNvPr id="206" name="CustomShape 17"/>
          <p:cNvSpPr/>
          <p:nvPr/>
        </p:nvSpPr>
        <p:spPr>
          <a:xfrm>
            <a:off x="777240" y="1937520"/>
            <a:ext cx="89496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IDE</a:t>
            </a:r>
            <a:endParaRPr lang="de-DE" sz="2800" b="0" strike="noStrike" spc="-1" dirty="0">
              <a:latin typeface="Arial"/>
            </a:endParaRPr>
          </a:p>
        </p:txBody>
      </p:sp>
      <p:pic>
        <p:nvPicPr>
          <p:cNvPr id="207" name="Picture 41"/>
          <p:cNvPicPr/>
          <p:nvPr/>
        </p:nvPicPr>
        <p:blipFill>
          <a:blip r:embed="rId5"/>
          <a:stretch/>
        </p:blipFill>
        <p:spPr>
          <a:xfrm>
            <a:off x="696240" y="3518640"/>
            <a:ext cx="964080" cy="964080"/>
          </a:xfrm>
          <a:prstGeom prst="rect">
            <a:avLst/>
          </a:prstGeom>
          <a:ln>
            <a:noFill/>
          </a:ln>
        </p:spPr>
      </p:pic>
      <p:sp>
        <p:nvSpPr>
          <p:cNvPr id="208" name="CustomShape 18"/>
          <p:cNvSpPr/>
          <p:nvPr/>
        </p:nvSpPr>
        <p:spPr>
          <a:xfrm>
            <a:off x="1007640" y="5580000"/>
            <a:ext cx="81828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>
                <a:solidFill>
                  <a:srgbClr val="000000"/>
                </a:solidFill>
                <a:latin typeface="Roboto"/>
                <a:ea typeface="Roboto"/>
              </a:rPr>
              <a:t>…</a:t>
            </a:r>
            <a:endParaRPr lang="de-DE" sz="3000" b="0" strike="noStrike" spc="-1">
              <a:latin typeface="Arial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DB03FA8-9231-469A-A65B-6E966F535FB2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3"/>
          <a:stretch/>
        </p:blipFill>
        <p:spPr>
          <a:xfrm>
            <a:off x="2230200" y="1764360"/>
            <a:ext cx="6890997" cy="42992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286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spc="-1" dirty="0" err="1">
                <a:solidFill>
                  <a:srgbClr val="000000"/>
                </a:solidFill>
                <a:latin typeface="Roboto"/>
                <a:ea typeface="Roboto"/>
              </a:rPr>
              <a:t>How</a:t>
            </a:r>
            <a:r>
              <a:rPr lang="de-DE" sz="3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spc="-1" dirty="0" err="1">
                <a:solidFill>
                  <a:srgbClr val="000000"/>
                </a:solidFill>
                <a:latin typeface="Roboto"/>
                <a:ea typeface="Roboto"/>
              </a:rPr>
              <a:t>does</a:t>
            </a:r>
            <a:r>
              <a:rPr lang="de-DE" sz="3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spc="-1" dirty="0" err="1">
                <a:solidFill>
                  <a:srgbClr val="000000"/>
                </a:solidFill>
                <a:latin typeface="Roboto"/>
                <a:ea typeface="Roboto"/>
              </a:rPr>
              <a:t>it</a:t>
            </a:r>
            <a:r>
              <a:rPr lang="de-DE" sz="3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spc="-1" dirty="0" err="1">
                <a:solidFill>
                  <a:srgbClr val="000000"/>
                </a:solidFill>
                <a:latin typeface="Roboto"/>
                <a:ea typeface="Roboto"/>
              </a:rPr>
              <a:t>work</a:t>
            </a:r>
            <a:r>
              <a:rPr lang="de-DE" sz="3000" spc="-1" dirty="0">
                <a:solidFill>
                  <a:srgbClr val="000000"/>
                </a:solidFill>
                <a:latin typeface="Roboto"/>
                <a:ea typeface="Roboto"/>
              </a:rPr>
              <a:t>?</a:t>
            </a:r>
            <a:endParaRPr lang="de-DE" sz="3000" b="0" strike="noStrike" spc="-1" dirty="0">
              <a:latin typeface="Arial"/>
            </a:endParaRPr>
          </a:p>
        </p:txBody>
      </p:sp>
      <p:sp>
        <p:nvSpPr>
          <p:cNvPr id="12" name="CustomShape 3">
            <a:extLst>
              <a:ext uri="{FF2B5EF4-FFF2-40B4-BE49-F238E27FC236}">
                <a16:creationId xmlns:a16="http://schemas.microsoft.com/office/drawing/2014/main" id="{D6950A23-D879-4C32-B83D-36F615A49261}"/>
              </a:ext>
            </a:extLst>
          </p:cNvPr>
          <p:cNvSpPr/>
          <p:nvPr/>
        </p:nvSpPr>
        <p:spPr>
          <a:xfrm>
            <a:off x="609480" y="2154443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>
                <a:latin typeface="Arial"/>
              </a:rPr>
              <a:t>Delphi </a:t>
            </a:r>
            <a:r>
              <a:rPr lang="de-DE" sz="3000" b="0" strike="noStrike" spc="-1" dirty="0" err="1">
                <a:latin typeface="Arial"/>
              </a:rPr>
              <a:t>solutions</a:t>
            </a:r>
            <a:r>
              <a:rPr lang="de-DE" sz="3000" b="0" strike="noStrike" spc="-1" dirty="0">
                <a:latin typeface="Arial"/>
              </a:rPr>
              <a:t> in </a:t>
            </a:r>
            <a:r>
              <a:rPr lang="de-DE" sz="3000" b="0" strike="noStrike" spc="-1" dirty="0" err="1">
                <a:latin typeface="Arial"/>
              </a:rPr>
              <a:t>the</a:t>
            </a:r>
            <a:r>
              <a:rPr lang="de-DE" sz="3000" b="0" strike="noStrike" spc="-1" dirty="0">
                <a:latin typeface="Arial"/>
              </a:rPr>
              <a:t> </a:t>
            </a:r>
            <a:r>
              <a:rPr lang="de-DE" sz="3000" b="0" strike="noStrike" spc="-1" dirty="0" err="1">
                <a:latin typeface="Arial"/>
              </a:rPr>
              <a:t>past</a:t>
            </a:r>
            <a:r>
              <a:rPr lang="de-DE" sz="3000" b="0" strike="noStrike" spc="-1" dirty="0">
                <a:latin typeface="Arial"/>
              </a:rPr>
              <a:t>:</a:t>
            </a:r>
          </a:p>
        </p:txBody>
      </p:sp>
      <p:sp>
        <p:nvSpPr>
          <p:cNvPr id="13" name="CustomShape 3">
            <a:extLst>
              <a:ext uri="{FF2B5EF4-FFF2-40B4-BE49-F238E27FC236}">
                <a16:creationId xmlns:a16="http://schemas.microsoft.com/office/drawing/2014/main" id="{1C7D17F4-576E-4060-A056-2FE1252B4454}"/>
              </a:ext>
            </a:extLst>
          </p:cNvPr>
          <p:cNvSpPr/>
          <p:nvPr/>
        </p:nvSpPr>
        <p:spPr>
          <a:xfrm>
            <a:off x="7604640" y="4654799"/>
            <a:ext cx="4137780" cy="14384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b="0" strike="noStrike" spc="-1" dirty="0">
                <a:latin typeface="Arial"/>
              </a:rPr>
              <a:t>Server </a:t>
            </a:r>
            <a:r>
              <a:rPr lang="de-DE" sz="2000" spc="-1" dirty="0">
                <a:latin typeface="Arial"/>
              </a:rPr>
              <a:t>a</a:t>
            </a:r>
            <a:r>
              <a:rPr lang="de-DE" sz="2000" b="0" strike="noStrike" spc="-1" dirty="0">
                <a:latin typeface="Arial"/>
              </a:rPr>
              <a:t>pplication with session management + DB c</a:t>
            </a:r>
            <a:r>
              <a:rPr lang="de-DE" sz="2000" spc="-1" dirty="0">
                <a:latin typeface="Arial"/>
              </a:rPr>
              <a:t>onnection</a:t>
            </a:r>
            <a:br>
              <a:rPr lang="de-DE" sz="2000" spc="-1" dirty="0">
                <a:latin typeface="Arial"/>
              </a:rPr>
            </a:br>
            <a:r>
              <a:rPr lang="de-DE" sz="2000" spc="-1" dirty="0">
                <a:latin typeface="Arial"/>
              </a:rPr>
              <a:t>generating pages</a:t>
            </a:r>
            <a:br>
              <a:rPr lang="de-DE" sz="3000" b="0" strike="noStrike" spc="-1" dirty="0">
                <a:latin typeface="Arial"/>
              </a:rPr>
            </a:br>
            <a:endParaRPr lang="de-DE" sz="3000" b="0" strike="noStrike" spc="-1" dirty="0">
              <a:latin typeface="Arial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C56AEBF-71A1-4CAB-9402-72E4EB9EDF4A}"/>
              </a:ext>
            </a:extLst>
          </p:cNvPr>
          <p:cNvCxnSpPr/>
          <p:nvPr/>
        </p:nvCxnSpPr>
        <p:spPr>
          <a:xfrm flipH="1">
            <a:off x="5372100" y="4930140"/>
            <a:ext cx="15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CustomShape 3">
            <a:extLst>
              <a:ext uri="{FF2B5EF4-FFF2-40B4-BE49-F238E27FC236}">
                <a16:creationId xmlns:a16="http://schemas.microsoft.com/office/drawing/2014/main" id="{49916E3A-CE10-43E1-A98E-E7633BB89137}"/>
              </a:ext>
            </a:extLst>
          </p:cNvPr>
          <p:cNvSpPr/>
          <p:nvPr/>
        </p:nvSpPr>
        <p:spPr>
          <a:xfrm>
            <a:off x="5272349" y="5023669"/>
            <a:ext cx="1895312" cy="2642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spc="-1" dirty="0">
                <a:latin typeface="Arial"/>
              </a:rPr>
              <a:t>HTML/JS/CSS</a:t>
            </a:r>
            <a:endParaRPr lang="de-DE" sz="2000" b="0" strike="noStrike" spc="-1" dirty="0">
              <a:latin typeface="Arial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9D4B7D5-74C6-47FF-A39F-C31519519256}"/>
              </a:ext>
            </a:extLst>
          </p:cNvPr>
          <p:cNvCxnSpPr/>
          <p:nvPr/>
        </p:nvCxnSpPr>
        <p:spPr>
          <a:xfrm>
            <a:off x="5372100" y="2691646"/>
            <a:ext cx="15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ustomShape 3">
            <a:extLst>
              <a:ext uri="{FF2B5EF4-FFF2-40B4-BE49-F238E27FC236}">
                <a16:creationId xmlns:a16="http://schemas.microsoft.com/office/drawing/2014/main" id="{0E87C3B1-E2AB-4438-8C4B-BF8793D19345}"/>
              </a:ext>
            </a:extLst>
          </p:cNvPr>
          <p:cNvSpPr/>
          <p:nvPr/>
        </p:nvSpPr>
        <p:spPr>
          <a:xfrm>
            <a:off x="5180444" y="2240709"/>
            <a:ext cx="2923650" cy="2642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spc="-1" dirty="0">
                <a:latin typeface="Arial"/>
              </a:rPr>
              <a:t>HTTP GET/POST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F4A1194-033B-48C8-B9E2-6286F9A7DA4D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2865666"/>
            <a:ext cx="6653026" cy="171244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937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How</a:t>
            </a: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does</a:t>
            </a: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it</a:t>
            </a: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work</a:t>
            </a: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?</a:t>
            </a:r>
            <a:endParaRPr lang="de-DE" sz="3000" b="0" strike="noStrike" spc="-1" dirty="0">
              <a:latin typeface="Arial"/>
            </a:endParaRPr>
          </a:p>
        </p:txBody>
      </p:sp>
      <p:sp>
        <p:nvSpPr>
          <p:cNvPr id="12" name="CustomShape 3">
            <a:extLst>
              <a:ext uri="{FF2B5EF4-FFF2-40B4-BE49-F238E27FC236}">
                <a16:creationId xmlns:a16="http://schemas.microsoft.com/office/drawing/2014/main" id="{D6950A23-D879-4C32-B83D-36F615A49261}"/>
              </a:ext>
            </a:extLst>
          </p:cNvPr>
          <p:cNvSpPr/>
          <p:nvPr/>
        </p:nvSpPr>
        <p:spPr>
          <a:xfrm>
            <a:off x="609480" y="2154443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>
                <a:latin typeface="Arial"/>
              </a:rPr>
              <a:t>„Modern“ web apps:</a:t>
            </a:r>
          </a:p>
        </p:txBody>
      </p:sp>
      <p:sp>
        <p:nvSpPr>
          <p:cNvPr id="13" name="CustomShape 3">
            <a:extLst>
              <a:ext uri="{FF2B5EF4-FFF2-40B4-BE49-F238E27FC236}">
                <a16:creationId xmlns:a16="http://schemas.microsoft.com/office/drawing/2014/main" id="{1C7D17F4-576E-4060-A056-2FE1252B4454}"/>
              </a:ext>
            </a:extLst>
          </p:cNvPr>
          <p:cNvSpPr/>
          <p:nvPr/>
        </p:nvSpPr>
        <p:spPr>
          <a:xfrm>
            <a:off x="7716127" y="4742503"/>
            <a:ext cx="2911181" cy="8559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b="0" strike="noStrike" spc="-1" dirty="0">
                <a:latin typeface="Arial"/>
              </a:rPr>
              <a:t>REST service endpoints</a:t>
            </a:r>
            <a:br>
              <a:rPr lang="de-DE" sz="2000" b="0" strike="noStrike" spc="-1" dirty="0">
                <a:latin typeface="Arial"/>
              </a:rPr>
            </a:br>
            <a:r>
              <a:rPr lang="de-DE" sz="2000" b="0" strike="noStrike" spc="-1" dirty="0">
                <a:latin typeface="Arial"/>
              </a:rPr>
              <a:t>(microservices)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C56AEBF-71A1-4CAB-9402-72E4EB9EDF4A}"/>
              </a:ext>
            </a:extLst>
          </p:cNvPr>
          <p:cNvCxnSpPr/>
          <p:nvPr/>
        </p:nvCxnSpPr>
        <p:spPr>
          <a:xfrm flipH="1">
            <a:off x="5334933" y="2674269"/>
            <a:ext cx="15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CustomShape 3">
            <a:extLst>
              <a:ext uri="{FF2B5EF4-FFF2-40B4-BE49-F238E27FC236}">
                <a16:creationId xmlns:a16="http://schemas.microsoft.com/office/drawing/2014/main" id="{49916E3A-CE10-43E1-A98E-E7633BB89137}"/>
              </a:ext>
            </a:extLst>
          </p:cNvPr>
          <p:cNvSpPr/>
          <p:nvPr/>
        </p:nvSpPr>
        <p:spPr>
          <a:xfrm>
            <a:off x="5231904" y="2246777"/>
            <a:ext cx="1895312" cy="2642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spc="-1" dirty="0">
                <a:latin typeface="Arial"/>
              </a:rPr>
              <a:t>HTML/JS/CSS</a:t>
            </a:r>
            <a:endParaRPr lang="de-DE" sz="2000" b="0" strike="noStrike" spc="-1" dirty="0">
              <a:latin typeface="Arial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3874C08-4D98-4BC2-B902-53EA773B823E}"/>
              </a:ext>
            </a:extLst>
          </p:cNvPr>
          <p:cNvCxnSpPr/>
          <p:nvPr/>
        </p:nvCxnSpPr>
        <p:spPr>
          <a:xfrm>
            <a:off x="5334933" y="4869160"/>
            <a:ext cx="153296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8F64CC3-7C3D-4E37-ADB3-3BEE58BD4A9E}"/>
              </a:ext>
            </a:extLst>
          </p:cNvPr>
          <p:cNvSpPr/>
          <p:nvPr/>
        </p:nvSpPr>
        <p:spPr>
          <a:xfrm>
            <a:off x="7577307" y="2255694"/>
            <a:ext cx="31888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" dirty="0"/>
              <a:t>Fileserver: HTML/CSS/JS</a:t>
            </a:r>
            <a:endParaRPr lang="nl-BE" sz="2000" dirty="0"/>
          </a:p>
        </p:txBody>
      </p:sp>
      <p:sp>
        <p:nvSpPr>
          <p:cNvPr id="17" name="CustomShape 3">
            <a:extLst>
              <a:ext uri="{FF2B5EF4-FFF2-40B4-BE49-F238E27FC236}">
                <a16:creationId xmlns:a16="http://schemas.microsoft.com/office/drawing/2014/main" id="{4029211D-D610-44F3-9710-B9AD9DEC2686}"/>
              </a:ext>
            </a:extLst>
          </p:cNvPr>
          <p:cNvSpPr/>
          <p:nvPr/>
        </p:nvSpPr>
        <p:spPr>
          <a:xfrm>
            <a:off x="3091796" y="4728823"/>
            <a:ext cx="1895312" cy="4667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spc="-1" dirty="0">
                <a:latin typeface="Arial"/>
              </a:rPr>
              <a:t>JS </a:t>
            </a:r>
            <a:r>
              <a:rPr lang="de-DE" sz="2000" spc="-1" dirty="0" err="1">
                <a:latin typeface="Arial"/>
              </a:rPr>
              <a:t>Application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18" name="CustomShape 3">
            <a:extLst>
              <a:ext uri="{FF2B5EF4-FFF2-40B4-BE49-F238E27FC236}">
                <a16:creationId xmlns:a16="http://schemas.microsoft.com/office/drawing/2014/main" id="{1F4C816E-C7F3-4317-87A5-5F33BD84A79A}"/>
              </a:ext>
            </a:extLst>
          </p:cNvPr>
          <p:cNvSpPr/>
          <p:nvPr/>
        </p:nvSpPr>
        <p:spPr>
          <a:xfrm>
            <a:off x="5027832" y="4920476"/>
            <a:ext cx="2312627" cy="2642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000" spc="-1" dirty="0">
                <a:latin typeface="Arial"/>
              </a:rPr>
              <a:t>JSON HTTP REQ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2865666"/>
            <a:ext cx="6653026" cy="17124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148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Basic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Basic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: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TWebForm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TWebEdit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TWebButton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, …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wrapper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classes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for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BODY, INPUT, BUTTON, …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Pascal class properties map on HTML element attributes, CSS style properties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Javascript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events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mapped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on 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events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Pascal class interface as close as possible to VCL control equivalents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Possibility to specify CSS class(es) for HTML elements</a:t>
            </a: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0C965F-4566-4833-84DE-127874054B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2600" y="1416642"/>
            <a:ext cx="1270559" cy="495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8469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TCustomControl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822282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Pascal control class mapped on a HTML5 CANVAS element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Pascal TCanvas class mapped on HTML5 CANVAS graphic context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VCL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TCanvas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interface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compatible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Javascript mouse &amp; keyboard events mapped on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virtual methods with identical signature to VCL controls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(Key*, Mouse* methods)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Example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: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TWebPaintBox</a:t>
            </a: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225983-C372-420B-BB59-296EADFD60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4829" y="3265793"/>
            <a:ext cx="4391638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87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control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creation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0599088" cy="23042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By 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creating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via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document.createElement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()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By 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referencing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an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existing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specified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template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via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the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ID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47291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use the Pascal language to program for the browser …</a:t>
            </a:r>
            <a:br>
              <a:rPr lang="en-US" sz="3000" dirty="0">
                <a:latin typeface="Roboto" pitchFamily="2" charset="0"/>
                <a:ea typeface="Roboto" pitchFamily="2" charset="0"/>
              </a:rPr>
            </a:br>
            <a:br>
              <a:rPr lang="en-US" sz="3000" dirty="0">
                <a:latin typeface="Roboto" pitchFamily="2" charset="0"/>
                <a:ea typeface="Roboto" pitchFamily="2" charset="0"/>
              </a:rPr>
            </a:br>
            <a:endParaRPr lang="en-US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235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control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positioning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8366840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Absolute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or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relative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positioning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Absolute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or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relative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size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Position controlled by design-time position/size persisted in DFM file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r>
              <a:rPr lang="de-DE" sz="2000" i="1" spc="-1" dirty="0">
                <a:solidFill>
                  <a:srgbClr val="000000"/>
                </a:solidFill>
                <a:latin typeface="Roboto"/>
                <a:ea typeface="Roboto"/>
              </a:rPr>
              <a:t>or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Position controlled by HTML template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Anchoring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and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aligning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 VCL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available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63936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FNC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Entire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FNC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framework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interface was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mapped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onto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standard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HTML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elements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Control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code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against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this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FNC interface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works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 VCL, FMX, LCL and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now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also web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applications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One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code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base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for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your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UI ! 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TMS FNC UI Pack, TMS FNC Chart, TMS FNC Dashboard Pack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are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now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web-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enabled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68784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jQuery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6350616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Similar to mapping a Pascal class on a HTML element but now on a (complex) jQuery control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Map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jQuery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attributes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on 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properties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and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jQuery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events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to Pascal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class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events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Working to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cover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entire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  <a:hlinkClick r:id="rId6"/>
              </a:rPr>
              <a:t>www.jqwidgets.com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jQuery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UI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collection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26369A-D6DE-4BB4-BEAE-500F322978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08168" y="2312304"/>
            <a:ext cx="4176464" cy="304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1222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client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dataset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Web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client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dataset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with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interface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compatible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with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Delphi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TDataSet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Can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be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bound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to DB-aware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controls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via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DataSource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similar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to VCL 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Includes TWebDBEdit, TWebDBCheckBox, TWebDBMemo, TWebDBNavigator …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6638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REST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TWebRESTClient (underlying XMLHttpRequest)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Performs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HTTP(S) GET, PUT, POST, DELETE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requests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Performs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REST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requests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with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authorization</a:t>
            </a:r>
            <a: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000" spc="-1" dirty="0" err="1">
                <a:solidFill>
                  <a:srgbClr val="000000"/>
                </a:solidFill>
                <a:latin typeface="Roboto"/>
                <a:ea typeface="Roboto"/>
              </a:rPr>
              <a:t>header</a:t>
            </a:r>
            <a:br>
              <a:rPr lang="de-DE" sz="20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0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32167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Framework: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caveat</a:t>
            </a:r>
            <a:endParaRPr lang="de-DE" sz="30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Asynchronous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behavior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!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Image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resources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&lt;IMG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src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=“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url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“&gt;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never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load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synchronously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HTTP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requests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via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Javascript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XMLHttpRequest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all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work</a:t>
            </a: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lang="de-DE" sz="2400" spc="-1" dirty="0" err="1">
                <a:solidFill>
                  <a:srgbClr val="000000"/>
                </a:solidFill>
                <a:latin typeface="Roboto"/>
                <a:ea typeface="Roboto"/>
              </a:rPr>
              <a:t>asynchronously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11833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11" name="CustomShape 3">
            <a:extLst>
              <a:ext uri="{FF2B5EF4-FFF2-40B4-BE49-F238E27FC236}">
                <a16:creationId xmlns:a16="http://schemas.microsoft.com/office/drawing/2014/main" id="{9A77B42F-FAA4-4D82-86EA-4E79F72D181E}"/>
              </a:ext>
            </a:extLst>
          </p:cNvPr>
          <p:cNvSpPr/>
          <p:nvPr/>
        </p:nvSpPr>
        <p:spPr>
          <a:xfrm>
            <a:off x="609480" y="1290263"/>
            <a:ext cx="5702544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Debugging</a:t>
            </a:r>
            <a:endParaRPr lang="de-DE" sz="3000" b="0" strike="noStrike" spc="-1" dirty="0">
              <a:latin typeface="Arial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B327F74-C254-43A6-BA3D-1838B78F3A1E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  <p:sp>
        <p:nvSpPr>
          <p:cNvPr id="24" name="CustomShape 3">
            <a:extLst>
              <a:ext uri="{FF2B5EF4-FFF2-40B4-BE49-F238E27FC236}">
                <a16:creationId xmlns:a16="http://schemas.microsoft.com/office/drawing/2014/main" id="{A576D01D-D49A-4EE4-BB40-770874D861AD}"/>
              </a:ext>
            </a:extLst>
          </p:cNvPr>
          <p:cNvSpPr/>
          <p:nvPr/>
        </p:nvSpPr>
        <p:spPr>
          <a:xfrm>
            <a:off x="609480" y="2060847"/>
            <a:ext cx="11103144" cy="41175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Use browser debugger to step through, watch,... Javascript code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  <a:t>Pascal to Javascript compiler can create map files to debug Pascal code via Chrome or Firefox</a:t>
            </a: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br>
              <a:rPr lang="de-DE" sz="2400" spc="-1" dirty="0">
                <a:solidFill>
                  <a:srgbClr val="000000"/>
                </a:solidFill>
                <a:latin typeface="Roboto"/>
                <a:ea typeface="Roboto"/>
              </a:rPr>
            </a:br>
            <a:endParaRPr lang="de-DE" sz="2400" spc="-1" dirty="0">
              <a:solidFill>
                <a:srgbClr val="000000"/>
              </a:solidFill>
              <a:latin typeface="Roboto"/>
              <a:ea typeface="Roboto"/>
            </a:endParaRPr>
          </a:p>
          <a:p>
            <a:pPr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4FA0AE-1B75-461B-8B53-D55A883C9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9856" y="3861048"/>
            <a:ext cx="5782482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587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91544" y="196580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>
                <a:latin typeface="Roboto" pitchFamily="2" charset="0"/>
                <a:ea typeface="Roboto" pitchFamily="2" charset="0"/>
              </a:rPr>
              <a:t>Q&amp;A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459" y="1484784"/>
            <a:ext cx="5052141" cy="505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02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11" y="3248032"/>
            <a:ext cx="2790615" cy="5557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61928" y="4973120"/>
            <a:ext cx="6156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Roboto" pitchFamily="2" charset="0"/>
                <a:ea typeface="Roboto" pitchFamily="2" charset="0"/>
              </a:rPr>
              <a:t> More info: http://web.tmssoftware.com</a:t>
            </a:r>
            <a:endParaRPr lang="nl-BE" sz="36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363" t="19995" r="1958"/>
          <a:stretch/>
        </p:blipFill>
        <p:spPr>
          <a:xfrm>
            <a:off x="407368" y="1700214"/>
            <a:ext cx="11665296" cy="27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1505" y="4409530"/>
            <a:ext cx="8288908" cy="14465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nl-BE" dirty="0">
                <a:latin typeface="Roboto" pitchFamily="2" charset="0"/>
                <a:ea typeface="Roboto" pitchFamily="2" charset="0"/>
              </a:rPr>
              <a:t>Bruno Fierens</a:t>
            </a:r>
            <a:br>
              <a:rPr lang="nl-BE" sz="2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info@tmssoftware.com</a:t>
            </a:r>
            <a:b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endParaRPr lang="nl-BE" sz="1200" b="1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r>
              <a:rPr lang="nl-BE" sz="1600" dirty="0">
                <a:latin typeface="Roboto" pitchFamily="2" charset="0"/>
                <a:ea typeface="Roboto" pitchFamily="2" charset="0"/>
              </a:rPr>
              <a:t>Follow us</a:t>
            </a:r>
            <a:endParaRPr lang="nl-BE" sz="1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br>
              <a:rPr lang="nl-BE" b="1" dirty="0"/>
            </a:br>
            <a:endParaRPr lang="nl-BE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886209" y="5267285"/>
            <a:ext cx="3302684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facebook.com/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</a:t>
            </a: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@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tmssoftwarenews</a:t>
            </a: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  @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BrunoFierens</a:t>
            </a:r>
            <a:b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12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youtube.com/</a:t>
            </a:r>
            <a:r>
              <a:rPr lang="en-US" sz="12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tmssoftwareTV</a:t>
            </a:r>
            <a:r>
              <a:rPr lang="en-US" sz="1200" b="1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</a:t>
            </a:r>
            <a:endParaRPr lang="nl-BE" sz="1200" b="1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  <a:p>
            <a:pPr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 </a:t>
            </a:r>
            <a:endParaRPr lang="nl-BE" dirty="0">
              <a:solidFill>
                <a:schemeClr val="accent5">
                  <a:lumMod val="75000"/>
                </a:schemeClr>
              </a:solidFill>
              <a:latin typeface="Verdana" pitchFamily="34" charset="0"/>
            </a:endParaRPr>
          </a:p>
          <a:p>
            <a:pPr>
              <a:defRPr/>
            </a:pPr>
            <a:endParaRPr lang="nl-BE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11" y="3248032"/>
            <a:ext cx="2790615" cy="555707"/>
          </a:xfrm>
          <a:prstGeom prst="rect">
            <a:avLst/>
          </a:prstGeom>
        </p:spPr>
      </p:pic>
      <p:pic>
        <p:nvPicPr>
          <p:cNvPr id="1031" name="Picture 7" descr="Face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716" y="5322611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Twit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82" y="5523131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YouTub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860" y="5726727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11824" y="4420691"/>
            <a:ext cx="6156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boto" pitchFamily="2" charset="0"/>
                <a:ea typeface="Roboto" pitchFamily="2" charset="0"/>
              </a:rPr>
              <a:t> TMS </a:t>
            </a:r>
            <a:r>
              <a:rPr lang="en-US" dirty="0" err="1">
                <a:latin typeface="Roboto" pitchFamily="2" charset="0"/>
                <a:ea typeface="Roboto" pitchFamily="2" charset="0"/>
              </a:rPr>
              <a:t>RADical</a:t>
            </a:r>
            <a:r>
              <a:rPr lang="en-US" dirty="0">
                <a:latin typeface="Roboto" pitchFamily="2" charset="0"/>
                <a:ea typeface="Roboto" pitchFamily="2" charset="0"/>
              </a:rPr>
              <a:t> WEB : TMS WEB Core in action</a:t>
            </a:r>
            <a:endParaRPr lang="nl-BE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/>
          <a:srcRect l="2363" t="19995" r="1958"/>
          <a:stretch/>
        </p:blipFill>
        <p:spPr>
          <a:xfrm>
            <a:off x="407368" y="1700214"/>
            <a:ext cx="11665296" cy="27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1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4888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use a RAD component framework and full OO to create browser applications</a:t>
            </a:r>
            <a:br>
              <a:rPr lang="en-US" sz="3000" dirty="0">
                <a:latin typeface="Roboto" pitchFamily="2" charset="0"/>
                <a:ea typeface="Roboto" pitchFamily="2" charset="0"/>
              </a:rPr>
            </a:br>
            <a:br>
              <a:rPr lang="en-US" sz="3000" dirty="0">
                <a:latin typeface="Roboto" pitchFamily="2" charset="0"/>
                <a:ea typeface="Roboto" pitchFamily="2" charset="0"/>
              </a:rPr>
            </a:br>
            <a:endParaRPr lang="en-US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998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The basics: Using RAD component framework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46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2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Basic Bootstrap demo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93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3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 + HTML/CSS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60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4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Alignment &amp; anchoring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317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5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Web </a:t>
            </a:r>
            <a:r>
              <a:rPr lang="en-US" sz="48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RichEditor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49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6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Consuming cloud services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197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7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FNC Grid for the Web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04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8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FNC Planner for the Web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77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9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TV Guide with FNC Planner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484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10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FNC Navigation panel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for the Web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5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do all this from the Delphi IDE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737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11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Seamless database connectivity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350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12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Multiform handling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229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13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jQuery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942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14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Embedding web controls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179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484784"/>
            <a:ext cx="9144000" cy="3888432"/>
          </a:xfrm>
          <a:prstGeom prst="rect">
            <a:avLst/>
          </a:prstGeom>
          <a:solidFill>
            <a:srgbClr val="F6F6F6"/>
          </a:solidFill>
          <a:ln>
            <a:solidFill>
              <a:srgbClr val="EEEEEE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 </a:t>
            </a: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Demo 15</a:t>
            </a: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b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</a:br>
            <a:r>
              <a:rPr lang="en-US" sz="48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What is brewing in the lab …</a:t>
            </a:r>
            <a:endParaRPr lang="nl-BE" sz="48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043B38A-A138-4F90-A9DA-A6FD9E952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462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ustomShape 1"/>
          <p:cNvSpPr/>
          <p:nvPr/>
        </p:nvSpPr>
        <p:spPr>
          <a:xfrm>
            <a:off x="609480" y="274680"/>
            <a:ext cx="109720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242" name="Picture 2"/>
          <p:cNvPicPr/>
          <p:nvPr/>
        </p:nvPicPr>
        <p:blipFill>
          <a:blip r:embed="rId2"/>
          <a:stretch/>
        </p:blipFill>
        <p:spPr>
          <a:xfrm>
            <a:off x="10992600" y="635040"/>
            <a:ext cx="935280" cy="421200"/>
          </a:xfrm>
          <a:prstGeom prst="rect">
            <a:avLst/>
          </a:prstGeom>
          <a:ln>
            <a:noFill/>
          </a:ln>
        </p:spPr>
      </p:pic>
      <p:sp>
        <p:nvSpPr>
          <p:cNvPr id="244" name="CustomShape 2"/>
          <p:cNvSpPr/>
          <p:nvPr/>
        </p:nvSpPr>
        <p:spPr>
          <a:xfrm>
            <a:off x="609480" y="2046600"/>
            <a:ext cx="11463184" cy="374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Mattias Gärtner: Compiler</a:t>
            </a:r>
            <a:endParaRPr lang="de-DE" sz="28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Michael Van Canneyt: Compiler + RTL</a:t>
            </a:r>
            <a:endParaRPr lang="de-DE" sz="28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Pieter Scheldeman: FNC for the Web</a:t>
            </a:r>
            <a:endParaRPr lang="de-DE" sz="28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Bart Holvoet: Control Framework + Standard Controls</a:t>
            </a:r>
            <a:endParaRPr lang="de-DE" sz="28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Roman Kassebaum: IDE Integration</a:t>
            </a: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Wagner Landgraf: XData Integration</a:t>
            </a:r>
            <a:endParaRPr lang="de-DE" sz="2800" b="0" strike="noStrike" spc="-1" dirty="0"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Holger Flick: Evangelist + QA</a:t>
            </a:r>
          </a:p>
          <a:p>
            <a:pPr marL="457200" indent="-456480"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Roboto"/>
                <a:ea typeface="Roboto"/>
              </a:rPr>
              <a:t>Leon Kassebaum: ideas &amp; energy from the next gen!</a:t>
            </a:r>
            <a:endParaRPr lang="de-DE" sz="2800" spc="-1" dirty="0"/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Detlef Overbeek: Inspiration, Motivation, Out of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the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box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thinking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609480" y="1455120"/>
            <a:ext cx="3685320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Many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Roboto"/>
                <a:ea typeface="Roboto"/>
              </a:rPr>
              <a:t>thanks</a:t>
            </a:r>
            <a:r>
              <a:rPr lang="de-DE" sz="2800" b="0" strike="noStrike" spc="-1" dirty="0">
                <a:solidFill>
                  <a:srgbClr val="000000"/>
                </a:solidFill>
                <a:latin typeface="Roboto"/>
                <a:ea typeface="Roboto"/>
              </a:rPr>
              <a:t> to:</a:t>
            </a:r>
            <a:endParaRPr lang="de-DE" sz="2800" b="0" strike="noStrike" spc="-1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678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91544" y="196580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>
                <a:latin typeface="Roboto" pitchFamily="2" charset="0"/>
                <a:ea typeface="Roboto" pitchFamily="2" charset="0"/>
              </a:rPr>
              <a:t>Q&amp;A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600" y="336082"/>
            <a:ext cx="935928" cy="9326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459" y="1484784"/>
            <a:ext cx="5052141" cy="505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54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554580"/>
            <a:ext cx="5297435" cy="14112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11" y="3248032"/>
            <a:ext cx="2790615" cy="5557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61928" y="4973120"/>
            <a:ext cx="6156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Roboto" pitchFamily="2" charset="0"/>
                <a:ea typeface="Roboto" pitchFamily="2" charset="0"/>
              </a:rPr>
              <a:t> More info: http://web.tmssoftware.com</a:t>
            </a:r>
            <a:endParaRPr lang="nl-BE" sz="36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363" t="19995" r="1958"/>
          <a:stretch/>
        </p:blipFill>
        <p:spPr>
          <a:xfrm>
            <a:off x="407368" y="1700214"/>
            <a:ext cx="11665296" cy="27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91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reuse not only your knowledge of developing VCL or FMX applications but also reuse components (FNC) between the VCL and FMX applications and your browser applications</a:t>
            </a:r>
            <a:br>
              <a:rPr lang="en-US" sz="3000" dirty="0">
                <a:latin typeface="Roboto" pitchFamily="2" charset="0"/>
                <a:ea typeface="Roboto" pitchFamily="2" charset="0"/>
              </a:rPr>
            </a:br>
            <a:br>
              <a:rPr lang="en-US" sz="3000" dirty="0">
                <a:latin typeface="Roboto" pitchFamily="2" charset="0"/>
                <a:ea typeface="Roboto" pitchFamily="2" charset="0"/>
              </a:rPr>
            </a:br>
            <a:r>
              <a:rPr lang="en-US" sz="3000" dirty="0">
                <a:latin typeface="Roboto" pitchFamily="2" charset="0"/>
                <a:ea typeface="Roboto" pitchFamily="2" charset="0"/>
              </a:rPr>
              <a:t>FNC = Framework Neutral Components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take advantage of all latest &amp; greatest HTML/CSS in the browser and also mix with </a:t>
            </a:r>
            <a:r>
              <a:rPr lang="en-US" sz="3000" dirty="0" err="1">
                <a:latin typeface="Roboto" pitchFamily="2" charset="0"/>
                <a:ea typeface="Roboto" pitchFamily="2" charset="0"/>
              </a:rPr>
              <a:t>Javascript</a:t>
            </a:r>
            <a:r>
              <a:rPr lang="en-US" sz="3000" dirty="0">
                <a:latin typeface="Roboto" pitchFamily="2" charset="0"/>
                <a:ea typeface="Roboto" pitchFamily="2" charset="0"/>
              </a:rPr>
              <a:t> code/libraries when needed</a:t>
            </a:r>
            <a:endParaRPr lang="en-US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8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easily &amp; effortlessly deploy your browser applications to any industry standards webserver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84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You could make seamless use of cloud data &amp; services via standard REST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TMS </a:t>
            </a:r>
            <a:r>
              <a:rPr lang="en-US" sz="3600" dirty="0" err="1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RADical</a:t>
            </a:r>
            <a:r>
              <a:rPr lang="en-US" sz="3600" dirty="0">
                <a:solidFill>
                  <a:srgbClr val="009EE3"/>
                </a:solidFill>
                <a:latin typeface="Roboto" pitchFamily="2" charset="0"/>
                <a:ea typeface="Roboto" pitchFamily="2" charset="0"/>
              </a:rPr>
              <a:t> WEB : TMS WEB Core intro</a:t>
            </a:r>
            <a:endParaRPr lang="nl-BE" sz="3600" dirty="0">
              <a:solidFill>
                <a:srgbClr val="009EE3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2A1CD0-C881-4509-B0AC-CD9459DB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44" y="635185"/>
            <a:ext cx="936104" cy="42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AD7C07-CD00-46EB-8FBC-A6EB118F491A}"/>
              </a:ext>
            </a:extLst>
          </p:cNvPr>
          <p:cNvSpPr txBox="1"/>
          <p:nvPr/>
        </p:nvSpPr>
        <p:spPr>
          <a:xfrm>
            <a:off x="3359696" y="2517355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Roboto" pitchFamily="2" charset="0"/>
                <a:ea typeface="Roboto" pitchFamily="2" charset="0"/>
              </a:rPr>
              <a:t>A product like this existed for Delphi developers ….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4221">
            <a:off x="606016" y="2348880"/>
            <a:ext cx="2077411" cy="1669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>
          <a:xfrm>
            <a:off x="2495600" y="5816953"/>
            <a:ext cx="9672820" cy="9407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12" y="5962942"/>
            <a:ext cx="3272415" cy="7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87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715</Words>
  <Application>Microsoft Office PowerPoint</Application>
  <PresentationFormat>Widescreen</PresentationFormat>
  <Paragraphs>152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Roboto</vt:lpstr>
      <vt:lpstr>Verdana</vt:lpstr>
      <vt:lpstr>Office Theme</vt:lpstr>
      <vt:lpstr>PowerPoint Presentation</vt:lpstr>
      <vt:lpstr>TMS RADical WEB : TMS WEB Core intro</vt:lpstr>
      <vt:lpstr>TMS RADical WEB : TMS WEB Core intro</vt:lpstr>
      <vt:lpstr>TMS RADical WEB : TMS WEB Core intro</vt:lpstr>
      <vt:lpstr>TMS RADical WEB : TMS WEB Core intro</vt:lpstr>
      <vt:lpstr>TMS RADical WEB : TMS WEB Core intro</vt:lpstr>
      <vt:lpstr>TMS RADical WEB : TMS WEB Core intro</vt:lpstr>
      <vt:lpstr>TMS RADical WEB : TMS WEB Core intro</vt:lpstr>
      <vt:lpstr>TMS RADical WEB : TMS WEB Core intro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 of creating cross-framework Pascal UI Controls</dc:title>
  <dc:creator>TMS</dc:creator>
  <cp:lastModifiedBy>Bruno Fierens</cp:lastModifiedBy>
  <cp:revision>100</cp:revision>
  <dcterms:created xsi:type="dcterms:W3CDTF">2016-08-29T09:50:35Z</dcterms:created>
  <dcterms:modified xsi:type="dcterms:W3CDTF">2018-06-06T23:23:40Z</dcterms:modified>
</cp:coreProperties>
</file>